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83EED0-281D-3EC8-F398-05506D6F9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BE72368-DDE0-42F4-61FE-53CC03749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8BBF2B-0645-7166-4B3B-794EE9667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2F20-A4BC-4FF4-8E1E-BF6F1133C922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1498E3-A10C-1DF2-EF13-30DC1179E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5674B5-C0B5-CC46-7944-7FCF269DF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9B12-6C25-477D-86CF-A1D4C9441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41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3858A2-2D3C-D57D-3C1B-D27D53E17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A76609A-5EB0-41BB-F0F5-71A4654F3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689BBA-B1EB-E09E-04F1-7A9EE9A3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2F20-A4BC-4FF4-8E1E-BF6F1133C922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23E24E-DB9A-2190-8C80-C8265F15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C1EE9F-CCFE-FAC6-5BE6-ED5234EB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9B12-6C25-477D-86CF-A1D4C9441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9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43227E4-55BD-C933-20FB-187F33A9E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879947E-C574-256C-C02D-6FA794D05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8D9CD9-0940-D5EE-9D2C-7933E9CED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2F20-A4BC-4FF4-8E1E-BF6F1133C922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24B8D7-3F1A-4C18-77CB-835CD0C2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B455C8-3023-8846-F18F-9C590AE6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9B12-6C25-477D-86CF-A1D4C9441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008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A48A9F-A989-3086-2EB0-A8C82EADA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4EC8A9-8CE0-45E9-EA8C-BFA831E2F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93B742-CECB-E2F8-BA13-0BFDB6D20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2F20-A4BC-4FF4-8E1E-BF6F1133C922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AC049C-9EDC-24BA-9502-301C23D3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4E0382-6DCF-2FAD-57F0-A12FB079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9B12-6C25-477D-86CF-A1D4C9441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64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AFD503-2ECC-B8BB-8D93-6FA396F4D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E45E80E-EAB2-3DAD-9DBF-E1C10B9C9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F69C46-B06A-B363-5A28-8CBEAFE7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2F20-A4BC-4FF4-8E1E-BF6F1133C922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3E28E4-8CDD-FB3A-73B7-C4FEBF46A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A14C6B-8D88-D76D-DF5C-4DE43A97D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9B12-6C25-477D-86CF-A1D4C9441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85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2F5FE0-5A6B-7E8F-1603-135A6BF42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1D718B-283F-3273-809B-3615219FA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922B5AC-FCE1-7D28-88AA-E2C33CF3C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410E8F-B805-06A2-A2A5-644EC2EA4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2F20-A4BC-4FF4-8E1E-BF6F1133C922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27CA02-5B3D-F3A5-0F0C-03D256298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B62921-65E6-5D69-E730-3774FDEA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9B12-6C25-477D-86CF-A1D4C9441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21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3063DD-A560-2282-FF80-0414E3D6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7017E94-251F-9BE3-AE7B-20A6C7D5E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E80F138-01D8-1A56-5E6A-1896EC1A0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3948825-4BD4-9D7A-66E1-57538EDD3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D5125D0-D096-4992-F20A-0B15F3476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024FD1D-C42E-B37B-DD6D-B631B18E0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2F20-A4BC-4FF4-8E1E-BF6F1133C922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A979EF3-23E3-A79F-A26D-F8A3BE54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6F20373-4AA1-57A1-0D6D-439DF2BF8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9B12-6C25-477D-86CF-A1D4C9441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05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A7315D-CAEF-C394-9B62-2F6475C60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818D866-2E2C-205C-BFBC-910FF7DEC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2F20-A4BC-4FF4-8E1E-BF6F1133C922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CEEC10C-3913-98A6-0229-DAEDCC30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27D3AA8-0D7A-14D6-1CC0-7F49920A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9B12-6C25-477D-86CF-A1D4C9441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22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05B38E6-49FE-3A15-7F68-878E2044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2F20-A4BC-4FF4-8E1E-BF6F1133C922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B2D4928-CA75-9407-F6C4-8C3F6E55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900BC9-56D9-5CE0-1501-750BB51C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9B12-6C25-477D-86CF-A1D4C9441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21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68E1BF-8343-DBF2-C9CE-837BDEEB0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76A148-C9A3-6A95-7547-12F234D1D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A226D26-D732-062F-4047-691108362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7D4FD5-6F6A-D28E-1CD5-AF00095A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2F20-A4BC-4FF4-8E1E-BF6F1133C922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11702AF-075D-7E25-F942-6342A244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D883ED-A549-6599-C2F2-77DC597CD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9B12-6C25-477D-86CF-A1D4C9441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89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34E091-CD8C-534C-B060-FACE69894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BAB0E88-49BF-A64A-5A37-A4E2337BB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2E967E2-5AE3-4442-D63F-7A7456D80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977087-9299-929E-D0A5-25E7108F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2F20-A4BC-4FF4-8E1E-BF6F1133C922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8983A9C-C857-C4F1-4316-D63ADCC85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3ADB9A2-F598-0222-C2D1-4C890ACEC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79B12-6C25-477D-86CF-A1D4C9441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16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9ADDB01-7C61-EB07-F408-15FFC6E99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24CEBC-086A-90BA-AA38-12CB9A9E2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CD0148-041A-41EF-613A-A2EF76A77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C22F20-A4BC-4FF4-8E1E-BF6F1133C922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7B1DD8-7199-5385-6BA9-683A4F2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C8A6A0-9831-9734-F082-DBEC60A3B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079B12-6C25-477D-86CF-A1D4C94417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48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38AA4B-8B05-7095-166F-F67B6EBB42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E79749E-3971-2A1A-3851-90CA5F0972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タイムライン&#10;&#10;自動的に生成された説明">
            <a:extLst>
              <a:ext uri="{FF2B5EF4-FFF2-40B4-BE49-F238E27FC236}">
                <a16:creationId xmlns:a16="http://schemas.microsoft.com/office/drawing/2014/main" id="{0E2A95CD-CE24-6650-0F29-1811DEDE4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195" cy="688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CAACDA-9C0D-A919-71EC-F9EA846F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" name="コンテンツ プレースホルダー 8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182E8577-BAB1-11EA-F9A4-D01CD2F42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195" cy="6883527"/>
          </a:xfrm>
        </p:spPr>
      </p:pic>
    </p:spTree>
    <p:extLst>
      <p:ext uri="{BB962C8B-B14F-4D97-AF65-F5344CB8AC3E}">
        <p14:creationId xmlns:p14="http://schemas.microsoft.com/office/powerpoint/2010/main" val="3266324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ワイド画面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利根川 樹</dc:creator>
  <cp:lastModifiedBy>利根川 樹</cp:lastModifiedBy>
  <cp:revision>5</cp:revision>
  <dcterms:created xsi:type="dcterms:W3CDTF">2024-11-19T04:21:53Z</dcterms:created>
  <dcterms:modified xsi:type="dcterms:W3CDTF">2024-11-20T07:39:25Z</dcterms:modified>
</cp:coreProperties>
</file>